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67" r:id="rId4"/>
    <p:sldId id="265" r:id="rId5"/>
    <p:sldId id="257" r:id="rId6"/>
    <p:sldId id="278" r:id="rId7"/>
    <p:sldId id="259" r:id="rId8"/>
    <p:sldId id="260" r:id="rId9"/>
    <p:sldId id="266" r:id="rId10"/>
    <p:sldId id="262" r:id="rId11"/>
    <p:sldId id="263" r:id="rId12"/>
    <p:sldId id="277" r:id="rId13"/>
    <p:sldId id="264" r:id="rId14"/>
    <p:sldId id="268" r:id="rId15"/>
    <p:sldId id="272" r:id="rId16"/>
    <p:sldId id="271" r:id="rId17"/>
    <p:sldId id="270" r:id="rId18"/>
    <p:sldId id="274" r:id="rId19"/>
    <p:sldId id="273" r:id="rId20"/>
    <p:sldId id="269" r:id="rId21"/>
    <p:sldId id="27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0"/>
    <p:restoredTop sz="94718"/>
  </p:normalViewPr>
  <p:slideViewPr>
    <p:cSldViewPr snapToGrid="0">
      <p:cViewPr varScale="1">
        <p:scale>
          <a:sx n="82" d="100"/>
          <a:sy n="82" d="100"/>
        </p:scale>
        <p:origin x="1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45CC54-CA75-5C7D-0F42-CBE5F981C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BC0701-C4E6-ED21-1F8B-3EBBDC47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D5FC47-BE2D-9BC2-9EAB-89B2807A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3A0957-0FFF-4C92-40F5-00A1C09D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D03C77-2AAB-C262-59AF-58BDFEDE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64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9F3CA-A3AA-A586-5EB7-347B6906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87788C-98A7-6174-B1AE-93E74452D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00910B-9BB4-8A68-3383-2CE5FB98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25479-5EC6-91CB-4BBE-D5249DFD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32A2A4-2A00-EF2D-1C29-08E71259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21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B1E5E5-BEC9-95B3-9EF7-5E133AA6C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D08A5E-B380-5CDA-DFF3-77BF32CD5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348D7-99E9-B9A0-6070-D05E89A4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0C441D-2ED7-16F4-27BD-38C76BAC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AF576D-A476-F41C-D496-9F2D5B9B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63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B05BE-4883-349A-A6BD-27779767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C36E71-3E87-05FB-0D05-64856408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CE4A1E-7855-7453-26E9-9732119A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E89292-90FE-E3CB-E7DE-44DECCE8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C92198-3FD6-62FA-D834-B1EB1F2A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87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0B392-590B-76D6-9D90-DF0DC37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B91FC-E71F-873B-244C-60D22F459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41F40-AE3D-7D10-CBF4-78081F36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3A26DB-721E-E1E0-3597-1175CA1F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36FF7B-2EEB-30C1-4E5E-DE25630A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244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895C0-A793-B15B-C05B-B61AE531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759EF-1B87-D6F8-B01A-1E8F0039E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1D8A70-88E1-F514-F383-2A620B316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F5B1D4-C0EE-8DA6-C20E-130C49C9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8335C8-903B-DFEE-DFA7-F23A7C73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A87804-0FC9-48D9-A7E9-D9EBB4B5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7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1D8D7-4E01-8FF1-9FF7-A0597AD0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525D7C-7DE8-D0F7-96D8-309403C79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5C13B0-A57C-5D47-EDBD-8779D5C33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8D41A8D-E98D-FF82-E063-CA3EB77A7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3CBBC0-90CE-C44A-3EC1-209B19B13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76B40-91E3-AB57-0C54-38A4DB21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A869DAC-CF73-C8FA-6E3F-0B05A34D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F7615B-E884-6650-7B82-087891E3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5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AB6B1-242A-512F-8A84-0D5ADFD7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11900C-4552-4421-AAA9-7C0DE5C0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77438E-0A6F-34A7-8E5D-75E0F3DB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F07C13-4729-3625-6E27-492D8FC7C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834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079B91-446E-9644-889E-DA7945C0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97FF9A-1E38-429D-3FD2-5FFE6986F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6AABC1-D6C4-5DA5-8925-C1F4C199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73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9F0492-E6EF-FAB8-FBF8-9FDA590E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3C9D0A-77AF-6229-00CD-B084AACB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E7C383-CA88-1B90-07B4-D29224D0E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9B0DBD-5BA8-7D41-4DAA-2E8D2600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DB2821-2438-72C6-AA9C-1A22DD55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CAF499-D72E-16B2-EE04-8971035C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22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CC181-2573-3673-6514-6C13B6B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5161ED8-ECF9-1D15-2989-73F1F9589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98AE91-C59C-5E52-A20B-559D6F269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E415BE-E8DC-A401-8C90-7D4AF643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E7CDC4-F514-0475-8DB5-00189C41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13FCBE-7D09-2142-68AC-F9D30438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47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5A236F-4B3F-AD4F-10EA-93A747C7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9A864C-6C84-674E-80F4-4B5E8C2D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FA805A-6F1B-D32C-3B6C-AF42CF4E2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DBD5F-A514-2C4A-90FB-7BB5044CE689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8F231C-392A-D931-DE34-7FD3F0CA5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CCB4FA-A1E4-1D27-672E-8F1190077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42ED1-782D-E348-B01A-3704F5DB4C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99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C9E22-FCFF-C1F9-E640-0079920AA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9E73B5-2AC8-0ED6-A30E-46F2DD090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personne, affiche&#10;&#10;Le contenu généré par l’IA peut être incorrect.">
            <a:extLst>
              <a:ext uri="{FF2B5EF4-FFF2-40B4-BE49-F238E27FC236}">
                <a16:creationId xmlns:a16="http://schemas.microsoft.com/office/drawing/2014/main" id="{48625B71-4A8E-C5DE-2169-360C748B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3" name="Image 12" descr="Une image contenant texte, logo, Police, Graphique&#10;&#10;Le contenu généré par l’IA peut être incorrect.">
            <a:extLst>
              <a:ext uri="{FF2B5EF4-FFF2-40B4-BE49-F238E27FC236}">
                <a16:creationId xmlns:a16="http://schemas.microsoft.com/office/drawing/2014/main" id="{9C581CF8-4E36-0E02-4595-4398DF1F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33" y="6108700"/>
            <a:ext cx="2065867" cy="749300"/>
          </a:xfrm>
          <a:prstGeom prst="rect">
            <a:avLst/>
          </a:prstGeom>
        </p:spPr>
      </p:pic>
      <p:pic>
        <p:nvPicPr>
          <p:cNvPr id="17" name="Image 16" descr="Une image contenant Police, logo, conception&#10;&#10;Le contenu généré par l’IA peut être incorrect.">
            <a:extLst>
              <a:ext uri="{FF2B5EF4-FFF2-40B4-BE49-F238E27FC236}">
                <a16:creationId xmlns:a16="http://schemas.microsoft.com/office/drawing/2014/main" id="{72C7406C-9347-F69A-53B7-F56C2503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45200"/>
            <a:ext cx="2552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76371C-84C3-079C-A0D8-51337B09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365F18A5-12F1-AFC9-A224-D8FAB708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E1BE133C-890E-C661-7FDF-27914F1F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1117600"/>
            <a:ext cx="11599332" cy="44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6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F1DA4-4E4C-1B51-7D79-3F7F7D28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C678DA5E-AC27-5EB3-D5EB-74CAEA142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Image 12" descr="Une image contenant diagramme, Plan, ligne, texte&#10;&#10;Le contenu généré par l’IA peut être incorrect.">
            <a:extLst>
              <a:ext uri="{FF2B5EF4-FFF2-40B4-BE49-F238E27FC236}">
                <a16:creationId xmlns:a16="http://schemas.microsoft.com/office/drawing/2014/main" id="{D1E25892-2BFE-18F8-7C39-EFCE476A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" y="931333"/>
            <a:ext cx="12005733" cy="48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6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32E57-3395-C5C1-FED4-0BEDAECB5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F9094-AE46-A0C1-2422-92DA0538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F01CFF51-DE75-8A99-EFDB-DC210A27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, capture d’écran, carré, diagramme&#10;&#10;Le contenu généré par l’IA peut être incorrect.">
            <a:extLst>
              <a:ext uri="{FF2B5EF4-FFF2-40B4-BE49-F238E27FC236}">
                <a16:creationId xmlns:a16="http://schemas.microsoft.com/office/drawing/2014/main" id="{A227F695-0D01-1375-51DE-F991E3D5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2309019"/>
            <a:ext cx="4732867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1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7DE32-17E4-66F9-9301-99349C65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F5CFC509-CF3B-67FB-3BBA-2ED6C8C83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, capture d’écran, carré, diagramme&#10;&#10;Le contenu généré par l’IA peut être incorrect.">
            <a:extLst>
              <a:ext uri="{FF2B5EF4-FFF2-40B4-BE49-F238E27FC236}">
                <a16:creationId xmlns:a16="http://schemas.microsoft.com/office/drawing/2014/main" id="{E1B71244-E34A-BD1B-B84F-D73293D83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2309019"/>
            <a:ext cx="4732867" cy="3930650"/>
          </a:xfrm>
          <a:prstGeom prst="rect">
            <a:avLst/>
          </a:prstGeom>
        </p:spPr>
      </p:pic>
      <p:pic>
        <p:nvPicPr>
          <p:cNvPr id="11" name="Image 10" descr="Une image contenant sphère, capture d’écran, violette, violet&#10;&#10;Le contenu généré par l’IA peut être incorrect.">
            <a:extLst>
              <a:ext uri="{FF2B5EF4-FFF2-40B4-BE49-F238E27FC236}">
                <a16:creationId xmlns:a16="http://schemas.microsoft.com/office/drawing/2014/main" id="{DCBA1E86-3326-2826-0B0F-39A8C146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78666"/>
            <a:ext cx="4445000" cy="26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203A9-37AE-A709-E7AA-B323170F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729754EA-2DAA-4CB5-B34A-8CE798CF2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164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DB138-F83F-D79A-1F01-B7B1487D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836DF287-C447-2499-C46A-80E9E0F04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, logiciel, Logiciel multimédia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7A72F927-A091-7F81-9B38-A11F8099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863600"/>
            <a:ext cx="11853333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8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FB76A-556F-A823-5041-EE94FE13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A51E6BF8-3C83-9281-0D95-EC96202E6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Image 10" descr="Une image contenant capture d’écran, texte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B0F654A8-C1C7-2B2C-4E61-C337D86D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948267"/>
            <a:ext cx="12056533" cy="57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7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ED1FE8-FB30-C053-704F-FCB4FA39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D44EDE3-F799-5B73-C339-708661349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 6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C25D885F-106E-79EB-F5A4-1BBA55E9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846665"/>
            <a:ext cx="11853333" cy="58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A7DC4-7B52-1F89-3682-D1D9905C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13B9E2DF-1426-8D31-FED7-F5C379000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  <p:pic>
        <p:nvPicPr>
          <p:cNvPr id="7" name="Image 6" descr="Une image contenant texte, logiciel, Logiciel multimédia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64A4548-3FB9-B938-E841-E13FF15D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12799"/>
            <a:ext cx="12191999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8DE1A6-5EC7-5BF2-DE6C-BDC8E912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A3811-E031-3281-AA1B-2D0C8A03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91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E1411A-7DB7-9748-BA9D-AA0B0C90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Graphique, affiche, graphisme&#10;&#10;Le contenu généré par l’IA peut être incorrect.">
            <a:extLst>
              <a:ext uri="{FF2B5EF4-FFF2-40B4-BE49-F238E27FC236}">
                <a16:creationId xmlns:a16="http://schemas.microsoft.com/office/drawing/2014/main" id="{88DD85B5-6F87-70AD-96F3-10087281D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pic>
        <p:nvPicPr>
          <p:cNvPr id="6" name="Image 5" descr="Une image contenant Police, logo, conception&#10;&#10;Le contenu généré par l’IA peut être incorrect.">
            <a:extLst>
              <a:ext uri="{FF2B5EF4-FFF2-40B4-BE49-F238E27FC236}">
                <a16:creationId xmlns:a16="http://schemas.microsoft.com/office/drawing/2014/main" id="{F3087125-3665-27F6-5DA2-4278C85C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5200"/>
            <a:ext cx="2552700" cy="812800"/>
          </a:xfrm>
          <a:prstGeom prst="rect">
            <a:avLst/>
          </a:prstGeom>
        </p:spPr>
      </p:pic>
      <p:pic>
        <p:nvPicPr>
          <p:cNvPr id="7" name="Image 6" descr="Une image contenant texte, logo, Police, Graphique&#10;&#10;Le contenu généré par l’IA peut être incorrect.">
            <a:extLst>
              <a:ext uri="{FF2B5EF4-FFF2-40B4-BE49-F238E27FC236}">
                <a16:creationId xmlns:a16="http://schemas.microsoft.com/office/drawing/2014/main" id="{A3C71744-8321-0E76-4DEB-FE399404D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133" y="6108700"/>
            <a:ext cx="2065867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1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60950-79A2-78FE-3B3F-C15FCFB9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32D28F1C-17A4-7704-1BA9-F77787767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402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926C4-62A0-91AE-F6F8-84BE3602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0DC2D7D-69AA-4764-54E4-8F3F246B8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05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7BFC4-E1D2-C5A5-EB60-73763345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Plan de la présentation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7B9593-C6B0-2797-6BDE-9DAC01D6B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640771"/>
          </a:xfrm>
        </p:spPr>
        <p:txBody>
          <a:bodyPr>
            <a:norm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Ouverture &amp; Storytelling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Constat Métiers &amp; Enjeux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Problématique &amp; Objectifs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Nettoyage et préparation des données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No-Show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Analyse Restauration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Modélisation &amp; Diagnostics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Tableau de bord Power BI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 &amp; Recommandations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93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1475BA0A-548C-C713-5A89-F7DA9860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130" b="8932"/>
          <a:stretch>
            <a:fillRect/>
          </a:stretch>
        </p:blipFill>
        <p:spPr>
          <a:xfrm>
            <a:off x="0" y="0"/>
            <a:ext cx="12191234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F059787-B168-F36D-F8F5-30A36BF9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endParaRPr lang="fr-FR" sz="4800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6D7FBA83-27FF-F32C-2119-9072D154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691713"/>
            <a:ext cx="10843065" cy="473881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AFD097-10DE-CD47-7FED-F8749521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4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6C4F4-A474-076C-4455-8584B76B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55673F2-8D38-E446-05F4-B4B26EEC1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7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6BB6A85-02B1-61B2-1937-159A98DA5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67" y="270934"/>
            <a:ext cx="11751733" cy="6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1C50C704-4D29-7A78-119F-DE8FA18F1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86" y="174171"/>
            <a:ext cx="11800114" cy="65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371E7-99FD-8EC5-4B33-32B35949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78202B3C-3536-B32D-3C54-BAC0B0CD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Espace réservé du contenu 12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450DA1F6-37C3-0BE6-D9F5-8AD0A11B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388004"/>
            <a:ext cx="11226800" cy="4081992"/>
          </a:xfrm>
          <a:prstGeom prst="rect">
            <a:avLst/>
          </a:prstGeom>
        </p:spPr>
      </p:pic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B3D54906-3F2F-50E8-186F-CB78D3C3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004"/>
            <a:ext cx="10515600" cy="4788959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2529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35</Words>
  <Application>Microsoft Macintosh PowerPoint</Application>
  <PresentationFormat>Grand écran</PresentationFormat>
  <Paragraphs>10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Plan de la présentation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Laetitia GROSMOUGIN</dc:creator>
  <cp:lastModifiedBy>Laetitia GROSMOUGIN</cp:lastModifiedBy>
  <cp:revision>5</cp:revision>
  <dcterms:created xsi:type="dcterms:W3CDTF">2025-07-30T17:28:07Z</dcterms:created>
  <dcterms:modified xsi:type="dcterms:W3CDTF">2025-07-31T11:47:56Z</dcterms:modified>
</cp:coreProperties>
</file>